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D151-D761-4054-80C0-ACAEFAB725D3}" v="4" dt="2023-06-16T12:07:1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72" d="100"/>
          <a:sy n="72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50" y="0"/>
            <a:ext cx="9940788" cy="6890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Salsa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 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75A4-D90B-5026-DC45-B9C9D151A0C7}"/>
              </a:ext>
            </a:extLst>
          </p:cNvPr>
          <p:cNvSpPr txBox="1"/>
          <p:nvPr/>
        </p:nvSpPr>
        <p:spPr>
          <a:xfrm>
            <a:off x="8633123" y="917679"/>
            <a:ext cx="98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Week Beginning</a:t>
            </a:r>
          </a:p>
          <a:p>
            <a:r>
              <a:rPr lang="en-GB" sz="800" b="1" dirty="0"/>
              <a:t>18 September</a:t>
            </a:r>
          </a:p>
          <a:p>
            <a:r>
              <a:rPr lang="en-GB" sz="800" b="1" dirty="0"/>
              <a:t>16 October</a:t>
            </a:r>
          </a:p>
          <a:p>
            <a:r>
              <a:rPr lang="en-GB" sz="800" b="1" dirty="0"/>
              <a:t>13 November</a:t>
            </a:r>
          </a:p>
          <a:p>
            <a:r>
              <a:rPr lang="en-GB" sz="800" b="1" dirty="0"/>
              <a:t>11 December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</a:t>
            </a:r>
            <a:r>
              <a:rPr lang="en-US" sz="1000" b="1" dirty="0" err="1"/>
              <a:t>Lasagne</a:t>
            </a:r>
            <a:r>
              <a:rPr lang="en-US" sz="1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Pasta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7516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Pasta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38F30-9F2B-FD03-E031-601F0D6EF306}"/>
              </a:ext>
            </a:extLst>
          </p:cNvPr>
          <p:cNvSpPr txBox="1"/>
          <p:nvPr/>
        </p:nvSpPr>
        <p:spPr>
          <a:xfrm>
            <a:off x="8557622" y="889233"/>
            <a:ext cx="101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 </a:t>
            </a:r>
          </a:p>
          <a:p>
            <a:r>
              <a:rPr lang="en-GB" sz="800" b="1" dirty="0"/>
              <a:t>28 August </a:t>
            </a:r>
          </a:p>
          <a:p>
            <a:r>
              <a:rPr lang="en-GB" sz="800" b="1" dirty="0"/>
              <a:t>25 September</a:t>
            </a:r>
          </a:p>
          <a:p>
            <a:r>
              <a:rPr lang="en-GB" sz="800" b="1" dirty="0"/>
              <a:t>23 October</a:t>
            </a:r>
          </a:p>
          <a:p>
            <a:r>
              <a:rPr lang="en-GB" sz="800" b="1" dirty="0"/>
              <a:t>20 November</a:t>
            </a:r>
          </a:p>
          <a:p>
            <a:r>
              <a:rPr lang="en-GB" sz="800" b="1" dirty="0"/>
              <a:t>18 December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Tasty Pork Sausages with Tomato Ketchup or Gravy 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7CDFA-2811-54C9-D9F7-29663A9E7380}"/>
              </a:ext>
            </a:extLst>
          </p:cNvPr>
          <p:cNvSpPr txBox="1"/>
          <p:nvPr/>
        </p:nvSpPr>
        <p:spPr>
          <a:xfrm>
            <a:off x="8564217" y="831715"/>
            <a:ext cx="109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</a:t>
            </a:r>
          </a:p>
          <a:p>
            <a:r>
              <a:rPr lang="en-GB" sz="800" b="1" dirty="0"/>
              <a:t>04 September</a:t>
            </a:r>
          </a:p>
          <a:p>
            <a:r>
              <a:rPr lang="en-GB" sz="800" b="1" dirty="0"/>
              <a:t>02 October</a:t>
            </a:r>
          </a:p>
          <a:p>
            <a:r>
              <a:rPr lang="en-GB" sz="800" b="1" dirty="0"/>
              <a:t>30 October</a:t>
            </a:r>
          </a:p>
          <a:p>
            <a:r>
              <a:rPr lang="en-GB" sz="800" b="1" dirty="0"/>
              <a:t>27 November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DBB74-480B-FE0F-2DE2-878CAD65AFCC}"/>
              </a:ext>
            </a:extLst>
          </p:cNvPr>
          <p:cNvSpPr txBox="1"/>
          <p:nvPr/>
        </p:nvSpPr>
        <p:spPr>
          <a:xfrm>
            <a:off x="8639412" y="921283"/>
            <a:ext cx="86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Week Beginning</a:t>
            </a:r>
          </a:p>
          <a:p>
            <a:r>
              <a:rPr lang="en-GB" sz="800" b="1" dirty="0"/>
              <a:t>11 September</a:t>
            </a:r>
          </a:p>
          <a:p>
            <a:r>
              <a:rPr lang="en-GB" sz="800" b="1" dirty="0"/>
              <a:t>09 October</a:t>
            </a:r>
          </a:p>
          <a:p>
            <a:r>
              <a:rPr lang="en-GB" sz="800" b="1" dirty="0"/>
              <a:t>06 November</a:t>
            </a:r>
          </a:p>
          <a:p>
            <a:r>
              <a:rPr lang="en-GB" sz="800" b="1" dirty="0"/>
              <a:t>04 December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D62E09-E4AA-40BC-8E1F-66E10DA9C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55C77-3761-45E4-932E-D9313389AC86}">
  <ds:schemaRefs>
    <ds:schemaRef ds:uri="http://purl.org/dc/terms/"/>
    <ds:schemaRef ds:uri="http://schemas.microsoft.com/office/2006/metadata/properties"/>
    <ds:schemaRef ds:uri="3fb5e4cd-4fb9-4a04-b8e7-1efb93a0c348"/>
    <ds:schemaRef ds:uri="http://schemas.microsoft.com/office/2006/documentManagement/types"/>
    <ds:schemaRef ds:uri="f098a31c-cf5f-4701-95f1-80706b2c2303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08694F6-0C8E-4D19-96DF-5538BBD11A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522</Words>
  <Application>Microsoft Office PowerPoint</Application>
  <PresentationFormat>A4 Paper (210x297 mm)</PresentationFormat>
  <Paragraphs>207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J FARRELL</cp:lastModifiedBy>
  <cp:revision>13</cp:revision>
  <cp:lastPrinted>2023-06-27T09:25:52Z</cp:lastPrinted>
  <dcterms:created xsi:type="dcterms:W3CDTF">2023-05-25T09:12:29Z</dcterms:created>
  <dcterms:modified xsi:type="dcterms:W3CDTF">2023-06-27T09:27:26Z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